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486b924b14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486b924b1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486b924b1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486b924b1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486b924b1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486b924b1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486b924b1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486b924b1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86b924b1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86b924b1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486b924b1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486b924b1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486b924b14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486b924b14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486b924b14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86b924b14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486b924b14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486b924b14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to Computers</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Ball State University - CS4MS - Fall 2018</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Streaming Services-Software</a:t>
            </a:r>
            <a:endParaRPr/>
          </a:p>
        </p:txBody>
      </p:sp>
      <p:sp>
        <p:nvSpPr>
          <p:cNvPr id="206" name="Google Shape;206;p22"/>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You can stream things on your computer as well.  Music, tv shows, and movies are all things you can stream.  Apps like Spotify, Apple Music, Netflix, Hulu, and Amazon Prime allow you to do this.</a:t>
            </a:r>
            <a:endParaRPr sz="1600"/>
          </a:p>
        </p:txBody>
      </p:sp>
      <p:sp>
        <p:nvSpPr>
          <p:cNvPr id="207" name="Google Shape;207;p22"/>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8" name="Google Shape;208;p22"/>
          <p:cNvPicPr preferRelativeResize="0"/>
          <p:nvPr/>
        </p:nvPicPr>
        <p:blipFill>
          <a:blip r:embed="rId3">
            <a:alphaModFix/>
          </a:blip>
          <a:stretch>
            <a:fillRect/>
          </a:stretch>
        </p:blipFill>
        <p:spPr>
          <a:xfrm>
            <a:off x="4933200" y="1567550"/>
            <a:ext cx="3403200" cy="2911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Computers!</a:t>
            </a:r>
            <a:endParaRPr/>
          </a:p>
        </p:txBody>
      </p:sp>
      <p:sp>
        <p:nvSpPr>
          <p:cNvPr id="141" name="Google Shape;141;p14"/>
          <p:cNvSpPr txBox="1"/>
          <p:nvPr>
            <p:ph idx="1" type="body"/>
          </p:nvPr>
        </p:nvSpPr>
        <p:spPr>
          <a:xfrm>
            <a:off x="1297500" y="1567550"/>
            <a:ext cx="30231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Computer are made up of many parts and there are lots of way to use them!  And that is what this presentation will cover.</a:t>
            </a:r>
            <a:endParaRPr sz="1600"/>
          </a:p>
        </p:txBody>
      </p:sp>
      <p:pic>
        <p:nvPicPr>
          <p:cNvPr id="142" name="Google Shape;142;p14"/>
          <p:cNvPicPr preferRelativeResize="0"/>
          <p:nvPr/>
        </p:nvPicPr>
        <p:blipFill>
          <a:blip r:embed="rId3">
            <a:alphaModFix/>
          </a:blip>
          <a:stretch>
            <a:fillRect/>
          </a:stretch>
        </p:blipFill>
        <p:spPr>
          <a:xfrm>
            <a:off x="4968625" y="1567550"/>
            <a:ext cx="4022975" cy="31449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Hardware and Software</a:t>
            </a:r>
            <a:endParaRPr/>
          </a:p>
        </p:txBody>
      </p:sp>
      <p:sp>
        <p:nvSpPr>
          <p:cNvPr id="148" name="Google Shape;148;p15"/>
          <p:cNvSpPr txBox="1"/>
          <p:nvPr>
            <p:ph idx="1" type="body"/>
          </p:nvPr>
        </p:nvSpPr>
        <p:spPr>
          <a:xfrm>
            <a:off x="1297500" y="1546975"/>
            <a:ext cx="31464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In </a:t>
            </a:r>
            <a:r>
              <a:rPr lang="en" sz="1600"/>
              <a:t>reference</a:t>
            </a:r>
            <a:r>
              <a:rPr lang="en" sz="1600"/>
              <a:t> to computers, hardware are the physical objects that interact with a computer or make up a computer. Software are the programs you use with a computer. All the slides coming up will tell you whether it is hardware or software. Over to the side is an example of each.</a:t>
            </a:r>
            <a:endParaRPr sz="1600"/>
          </a:p>
        </p:txBody>
      </p:sp>
      <p:pic>
        <p:nvPicPr>
          <p:cNvPr id="149" name="Google Shape;149;p15"/>
          <p:cNvPicPr preferRelativeResize="0"/>
          <p:nvPr/>
        </p:nvPicPr>
        <p:blipFill>
          <a:blip r:embed="rId3">
            <a:alphaModFix/>
          </a:blip>
          <a:stretch>
            <a:fillRect/>
          </a:stretch>
        </p:blipFill>
        <p:spPr>
          <a:xfrm>
            <a:off x="6414925" y="1433825"/>
            <a:ext cx="1413875" cy="1209475"/>
          </a:xfrm>
          <a:prstGeom prst="rect">
            <a:avLst/>
          </a:prstGeom>
          <a:noFill/>
          <a:ln>
            <a:noFill/>
          </a:ln>
        </p:spPr>
      </p:pic>
      <p:pic>
        <p:nvPicPr>
          <p:cNvPr id="150" name="Google Shape;150;p15"/>
          <p:cNvPicPr preferRelativeResize="0"/>
          <p:nvPr/>
        </p:nvPicPr>
        <p:blipFill>
          <a:blip r:embed="rId4">
            <a:alphaModFix/>
          </a:blip>
          <a:stretch>
            <a:fillRect/>
          </a:stretch>
        </p:blipFill>
        <p:spPr>
          <a:xfrm>
            <a:off x="6046763" y="3608375"/>
            <a:ext cx="2150173" cy="1209476"/>
          </a:xfrm>
          <a:prstGeom prst="rect">
            <a:avLst/>
          </a:prstGeom>
          <a:noFill/>
          <a:ln>
            <a:noFill/>
          </a:ln>
        </p:spPr>
      </p:pic>
      <p:sp>
        <p:nvSpPr>
          <p:cNvPr id="151" name="Google Shape;151;p15"/>
          <p:cNvSpPr txBox="1"/>
          <p:nvPr>
            <p:ph idx="1" type="body"/>
          </p:nvPr>
        </p:nvSpPr>
        <p:spPr>
          <a:xfrm>
            <a:off x="6046788" y="3155975"/>
            <a:ext cx="2150100" cy="452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Software</a:t>
            </a:r>
            <a:endParaRPr sz="1600"/>
          </a:p>
        </p:txBody>
      </p:sp>
      <p:sp>
        <p:nvSpPr>
          <p:cNvPr id="152" name="Google Shape;152;p15"/>
          <p:cNvSpPr txBox="1"/>
          <p:nvPr>
            <p:ph idx="1" type="body"/>
          </p:nvPr>
        </p:nvSpPr>
        <p:spPr>
          <a:xfrm>
            <a:off x="6046800" y="981425"/>
            <a:ext cx="2150100" cy="452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Hardware</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Monitor-Hardware</a:t>
            </a:r>
            <a:endParaRPr/>
          </a:p>
        </p:txBody>
      </p:sp>
      <p:sp>
        <p:nvSpPr>
          <p:cNvPr id="158" name="Google Shape;158;p16"/>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The monitor lets you see what you are doing and access your work. This is an </a:t>
            </a:r>
            <a:r>
              <a:rPr lang="en" sz="1600"/>
              <a:t>important</a:t>
            </a:r>
            <a:r>
              <a:rPr lang="en" sz="1600"/>
              <a:t> part because </a:t>
            </a:r>
            <a:r>
              <a:rPr lang="en" sz="1600"/>
              <a:t>otherwise</a:t>
            </a:r>
            <a:r>
              <a:rPr lang="en" sz="1600"/>
              <a:t> we wouldn’t be able to know what the </a:t>
            </a:r>
            <a:r>
              <a:rPr lang="en" sz="1600"/>
              <a:t>computer</a:t>
            </a:r>
            <a:r>
              <a:rPr lang="en" sz="1600"/>
              <a:t> is doing.</a:t>
            </a:r>
            <a:endParaRPr sz="1600"/>
          </a:p>
        </p:txBody>
      </p:sp>
      <p:sp>
        <p:nvSpPr>
          <p:cNvPr id="159" name="Google Shape;159;p16"/>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0" name="Google Shape;160;p16"/>
          <p:cNvPicPr preferRelativeResize="0"/>
          <p:nvPr/>
        </p:nvPicPr>
        <p:blipFill>
          <a:blip r:embed="rId3">
            <a:alphaModFix/>
          </a:blip>
          <a:stretch>
            <a:fillRect/>
          </a:stretch>
        </p:blipFill>
        <p:spPr>
          <a:xfrm>
            <a:off x="4933200" y="1567550"/>
            <a:ext cx="3403200" cy="2911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CPU-Hardware</a:t>
            </a:r>
            <a:endParaRPr/>
          </a:p>
        </p:txBody>
      </p:sp>
      <p:sp>
        <p:nvSpPr>
          <p:cNvPr id="166" name="Google Shape;166;p17"/>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The CPU is like the brains of the computer and it is what is needed for a computer to run.</a:t>
            </a:r>
            <a:endParaRPr sz="1600"/>
          </a:p>
        </p:txBody>
      </p:sp>
      <p:sp>
        <p:nvSpPr>
          <p:cNvPr id="167" name="Google Shape;167;p17"/>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8" name="Google Shape;168;p17"/>
          <p:cNvPicPr preferRelativeResize="0"/>
          <p:nvPr/>
        </p:nvPicPr>
        <p:blipFill>
          <a:blip r:embed="rId3">
            <a:alphaModFix/>
          </a:blip>
          <a:stretch>
            <a:fillRect/>
          </a:stretch>
        </p:blipFill>
        <p:spPr>
          <a:xfrm>
            <a:off x="4933225" y="1567550"/>
            <a:ext cx="3403201" cy="2911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CD-ROM Disk Drive-Hardware</a:t>
            </a:r>
            <a:endParaRPr/>
          </a:p>
        </p:txBody>
      </p:sp>
      <p:sp>
        <p:nvSpPr>
          <p:cNvPr id="174" name="Google Shape;174;p1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You can insert a CD into your computer for storage.  CD’s are a form of storage that can hold </a:t>
            </a:r>
            <a:r>
              <a:rPr lang="en" sz="1600"/>
              <a:t>5 </a:t>
            </a:r>
            <a:r>
              <a:rPr lang="en" sz="1600"/>
              <a:t>Gigabytes</a:t>
            </a:r>
            <a:r>
              <a:rPr lang="en" sz="1600"/>
              <a:t>. They can read movies, music, and applications.</a:t>
            </a:r>
            <a:endParaRPr sz="1600"/>
          </a:p>
        </p:txBody>
      </p:sp>
      <p:sp>
        <p:nvSpPr>
          <p:cNvPr id="175" name="Google Shape;175;p1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6" name="Google Shape;176;p18"/>
          <p:cNvPicPr preferRelativeResize="0"/>
          <p:nvPr/>
        </p:nvPicPr>
        <p:blipFill>
          <a:blip r:embed="rId3">
            <a:alphaModFix/>
          </a:blip>
          <a:stretch>
            <a:fillRect/>
          </a:stretch>
        </p:blipFill>
        <p:spPr>
          <a:xfrm>
            <a:off x="4933225" y="1567550"/>
            <a:ext cx="3403200" cy="2911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Flash Drive-Hardware</a:t>
            </a:r>
            <a:endParaRPr/>
          </a:p>
        </p:txBody>
      </p:sp>
      <p:sp>
        <p:nvSpPr>
          <p:cNvPr id="182" name="Google Shape;182;p19"/>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A flash drive/thumb drive/... is a storage device the size of a key.  They can hold up to 64 </a:t>
            </a:r>
            <a:r>
              <a:rPr lang="en" sz="1600"/>
              <a:t>gigabytes </a:t>
            </a:r>
            <a:r>
              <a:rPr lang="en" sz="1600"/>
              <a:t>of storage. </a:t>
            </a:r>
            <a:r>
              <a:rPr lang="en"/>
              <a:t> </a:t>
            </a:r>
            <a:endParaRPr/>
          </a:p>
        </p:txBody>
      </p:sp>
      <p:sp>
        <p:nvSpPr>
          <p:cNvPr id="183" name="Google Shape;183;p19"/>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4" name="Google Shape;184;p19"/>
          <p:cNvPicPr preferRelativeResize="0"/>
          <p:nvPr/>
        </p:nvPicPr>
        <p:blipFill>
          <a:blip r:embed="rId3">
            <a:alphaModFix/>
          </a:blip>
          <a:stretch>
            <a:fillRect/>
          </a:stretch>
        </p:blipFill>
        <p:spPr>
          <a:xfrm>
            <a:off x="4933200" y="1567550"/>
            <a:ext cx="3403200" cy="29112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Google Suite-Software</a:t>
            </a:r>
            <a:endParaRPr/>
          </a:p>
        </p:txBody>
      </p:sp>
      <p:sp>
        <p:nvSpPr>
          <p:cNvPr id="190" name="Google Shape;190;p20"/>
          <p:cNvSpPr txBox="1"/>
          <p:nvPr>
            <p:ph idx="1" type="body"/>
          </p:nvPr>
        </p:nvSpPr>
        <p:spPr>
          <a:xfrm>
            <a:off x="434000" y="1459025"/>
            <a:ext cx="4266600" cy="301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The Google Suite is a program by Google that allows you to type documents with Google Docs, create spreadsheets with Google Sheets, present slides with Google Slides, read email with Gmail, create </a:t>
            </a:r>
            <a:r>
              <a:rPr lang="en" sz="1600"/>
              <a:t>calendar</a:t>
            </a:r>
            <a:r>
              <a:rPr lang="en" sz="1600"/>
              <a:t> notifications using Google Calendar, chat with </a:t>
            </a:r>
            <a:r>
              <a:rPr lang="en" sz="1600"/>
              <a:t>friends</a:t>
            </a:r>
            <a:r>
              <a:rPr lang="en" sz="1600"/>
              <a:t> with Google Hangouts and access all you need in one place using Google Drive.  The Google Suites’ biggest </a:t>
            </a:r>
            <a:r>
              <a:rPr lang="en" sz="1600"/>
              <a:t>competitor</a:t>
            </a:r>
            <a:r>
              <a:rPr lang="en" sz="1600"/>
              <a:t> is the Microsoft Office Suite.</a:t>
            </a:r>
            <a:endParaRPr sz="1600"/>
          </a:p>
          <a:p>
            <a:pPr indent="0" lvl="0" marL="0" rtl="0" algn="l">
              <a:spcBef>
                <a:spcPts val="1600"/>
              </a:spcBef>
              <a:spcAft>
                <a:spcPts val="1600"/>
              </a:spcAft>
              <a:buNone/>
            </a:pPr>
            <a:r>
              <a:t/>
            </a:r>
            <a:endParaRPr sz="1600"/>
          </a:p>
        </p:txBody>
      </p:sp>
      <p:sp>
        <p:nvSpPr>
          <p:cNvPr id="191" name="Google Shape;191;p20"/>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2" name="Google Shape;192;p20"/>
          <p:cNvPicPr preferRelativeResize="0"/>
          <p:nvPr/>
        </p:nvPicPr>
        <p:blipFill>
          <a:blip r:embed="rId3">
            <a:alphaModFix/>
          </a:blip>
          <a:stretch>
            <a:fillRect/>
          </a:stretch>
        </p:blipFill>
        <p:spPr>
          <a:xfrm>
            <a:off x="4933200" y="1567550"/>
            <a:ext cx="3403200" cy="2911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Games-Software</a:t>
            </a:r>
            <a:endParaRPr/>
          </a:p>
        </p:txBody>
      </p:sp>
      <p:sp>
        <p:nvSpPr>
          <p:cNvPr id="198" name="Google Shape;198;p21"/>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You can play games on your computer as well.  Currently the most popular game to play is Fortnite (pictured right) produced by Epic Games.  If your computer can run it, you can play it.</a:t>
            </a:r>
            <a:endParaRPr sz="1600"/>
          </a:p>
        </p:txBody>
      </p:sp>
      <p:sp>
        <p:nvSpPr>
          <p:cNvPr id="199" name="Google Shape;199;p21"/>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0" name="Google Shape;200;p21"/>
          <p:cNvPicPr preferRelativeResize="0"/>
          <p:nvPr/>
        </p:nvPicPr>
        <p:blipFill>
          <a:blip r:embed="rId3">
            <a:alphaModFix/>
          </a:blip>
          <a:stretch>
            <a:fillRect/>
          </a:stretch>
        </p:blipFill>
        <p:spPr>
          <a:xfrm>
            <a:off x="4933200" y="1567550"/>
            <a:ext cx="3403200" cy="29111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